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73" r:id="rId4"/>
    <p:sldId id="274" r:id="rId5"/>
    <p:sldId id="275" r:id="rId6"/>
    <p:sldId id="276" r:id="rId7"/>
    <p:sldId id="278" r:id="rId8"/>
    <p:sldId id="282" r:id="rId9"/>
    <p:sldId id="281" r:id="rId10"/>
    <p:sldId id="283" r:id="rId11"/>
    <p:sldId id="280" r:id="rId12"/>
    <p:sldId id="284" r:id="rId13"/>
    <p:sldId id="277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71" r:id="rId27"/>
    <p:sldId id="269" r:id="rId28"/>
    <p:sldId id="272" r:id="rId29"/>
    <p:sldId id="27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4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4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4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4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4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4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4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4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4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4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4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D2247-3376-4B07-B24B-24B93B2F8416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1F0D1-71D8-4571-BC5A-D0170E2824C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4000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7;&#1074;&#1077;&#1090;&#1083;&#1072;&#1085;&#1072;\Desktop\&#1043;&#1083;&#1103;&#1078;&#1091;%20&#1074;%20&#1086;&#1079;&#1077;&#1088;&#1072;%20&#1089;&#1080;&#1085;&#1080;&#1077;%20-%20&#1048;&#1079;%20&#1082;%20&#1092;%20_&#1058;&#1077;&#1085;&#1080;%20&#1080;&#1089;&#1095;&#1077;&#1079;&#1072;&#1102;&#1090;%20&#1074;%20&#1087;&#1086;&#1083;&#1076;&#1077;&#1085;&#1100;_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Monotype Corsiva" pitchFamily="66" charset="0"/>
              </a:rPr>
              <a:t>Открытие школьного музея</a:t>
            </a:r>
            <a:br>
              <a:rPr lang="ru-RU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 в МБОУ «</a:t>
            </a:r>
            <a:r>
              <a:rPr lang="ru-RU" sz="5400" b="1" dirty="0" err="1" smtClean="0">
                <a:solidFill>
                  <a:srgbClr val="FFFF00"/>
                </a:solidFill>
                <a:latin typeface="Monotype Corsiva" pitchFamily="66" charset="0"/>
              </a:rPr>
              <a:t>Азевская</a:t>
            </a:r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 ООШ»</a:t>
            </a:r>
            <a:endParaRPr lang="ru-RU" sz="5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Гляжу в озера синие - Из к ф _Тени исчезают в полдень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D:\Светлана\Desktop\РАБОЧИЙ СТОЛ\МУЗЕЙ ЗАБЫТЫХ ДЕРЕВЕНЬ\Открытие музея фото\efb8c01a-b86f-4655-b926-50550d4ae3d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8960995" cy="50405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D:\Светлана\Desktop\РАБОЧИЙ СТОЛ\МУЗЕЙ ЗАБЫТЫХ ДЕРЕВЕНЬ\Открытие МУЗЕЯ\922f5ca7-b6ed-4aa0-bdf7-ec06f2f0e6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6944" cy="637270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D:\Светлана\Desktop\РАБОЧИЙ СТОЛ\МУЗЕЙ ЗАБЫТЫХ ДЕРЕВЕНЬ\Открытие МУЗЕЯ\0d3e865d-36d3-4f42-ab4a-16e3895d3c5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8113"/>
            <a:ext cx="6624736" cy="675132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D:\Светлана\Desktop\РАБОЧИЙ СТОЛ\МУЗЕЙ ЗАБЫТЫХ ДЕРЕВЕНЬ\Открытие музея фото\bcb0d6e3-f30b-4de3-b813-e9837e740d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1" y="764704"/>
            <a:ext cx="8880987" cy="499555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Светлана\Desktop\20-11-2023_18-11-38\2eedab73-3883-4bc0-bbbf-e35d93623b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8448938" cy="475252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Светлана\Desktop\20-11-2023_18-11-38\3be201b3-ae3d-4d88-b3a4-1a0d270961b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571797" cy="64288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Светлана\Desktop\20-11-2023_18-11-38\6bcc83a9-52e8-4490-a231-400f19f408a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9580" y="332656"/>
            <a:ext cx="7872874" cy="590465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Светлана\Desktop\20-11-2023_18-11-38\6dfd4ffd-26f5-4100-a45d-ff43b39c43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24" y="0"/>
            <a:ext cx="8604448" cy="64533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Светлана\Desktop\20-11-2023_18-11-38\22a6bec6-4612-44fa-9109-0839d3faf6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4644"/>
            <a:ext cx="8208912" cy="615668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Светлана\Desktop\20-11-2023_18-11-38\52d9c41f-a7c2-4c49-8f65-4e48f174dda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280920" cy="62106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D:\Светлана\Desktop\РАБОЧИЙ СТОЛ\МУЗЕЙ ЗАБЫТЫХ ДЕРЕВЕНЬ\Открытие музея фото\025b6780-6317-4543-8737-c31dd437681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8576952" cy="48245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Светлана\Desktop\20-11-2023_18-11-38\54c76579-b536-4a75-8544-16f2a20224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634"/>
            <a:ext cx="7944882" cy="59586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Светлана\Desktop\20-11-2023_18-11-38\84d803f1-d44d-4d9b-a5fd-71f8dae9c0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7992888" cy="599466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Светлана\Desktop\20-11-2023_18-11-38\8468ef75-8908-4090-ab4d-61a5247e1c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646"/>
            <a:ext cx="8064896" cy="60486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D:\Светлана\Desktop\20-11-2023_18-11-38\77141acd-a669-4916-a447-c66f14eaead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8331769" cy="624882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Светлана\Desktop\20-11-2023_18-11-38\86328c2f-fb07-416b-a2fa-5615d014bed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508" y="188640"/>
            <a:ext cx="8832980" cy="66247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D:\Светлана\Desktop\20-11-2023_18-11-38\91215db9-e122-48b6-bdd2-54d305351ec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8064896" cy="60486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D:\Светлана\Desktop\20-11-2023_18-11-38\b0abf47c-b00b-4917-a978-222b95a4e4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24936" cy="631870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D:\Светлана\Desktop\20-11-2023_18-11-38\c0d00b9d-4817-40db-a957-abb31bf49d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68660"/>
            <a:ext cx="7992888" cy="599466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D:\Светлана\Desktop\20-11-2023_18-11-38\e5dfd894-b2b5-4c3d-b248-0775da6dc4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534" y="476672"/>
            <a:ext cx="8304922" cy="622869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  <a:latin typeface="Monotype Corsiva" pitchFamily="66" charset="0"/>
              </a:rPr>
              <a:t>Ждем вас </a:t>
            </a:r>
          </a:p>
          <a:p>
            <a:pPr algn="ctr"/>
            <a:r>
              <a:rPr lang="ru-RU" sz="8000" b="1" dirty="0" smtClean="0">
                <a:solidFill>
                  <a:srgbClr val="FFFF00"/>
                </a:solidFill>
                <a:latin typeface="Monotype Corsiva" pitchFamily="66" charset="0"/>
              </a:rPr>
              <a:t>в нашем музее!</a:t>
            </a:r>
            <a:endParaRPr lang="ru-RU" sz="8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D:\Светлана\Desktop\РАБОЧИЙ СТОЛ\МУЗЕЙ ЗАБЫТЫХ ДЕРЕВЕНЬ\Открытие музея фото\69ef7247-09b8-4392-8f02-b0bb980eb7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58621"/>
            <a:ext cx="3712151" cy="659937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D:\Светлана\Desktop\РАБОЧИЙ СТОЛ\МУЗЕЙ ЗАБЫТЫХ ДЕРЕВЕНЬ\Открытие музея фото\05712fe5-ef97-437b-af82-02d69065ac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634"/>
            <a:ext cx="8568952" cy="642671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D:\Светлана\Desktop\РАБОЧИЙ СТОЛ\МУЗЕЙ ЗАБЫТЫХ ДЕРЕВЕНЬ\Открытие музея фото\253619b3-ab4a-427d-9e4e-acc074d936e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1" y="836712"/>
            <a:ext cx="8832981" cy="49685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D:\Светлана\Desktop\РАБОЧИЙ СТОЛ\МУЗЕЙ ЗАБЫТЫХ ДЕРЕВЕНЬ\Открытие музея фото\a222f69c-d688-4957-8356-4eb1b0cbec0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638"/>
            <a:ext cx="8352928" cy="626469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D:\Светлана\Desktop\РАБОЧИЙ СТОЛ\МУЗЕЙ ЗАБЫТЫХ ДЕРЕВЕНЬ\Открытие музея фото\bda4f8f0-f0dd-453d-9327-b168c6249f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2646"/>
            <a:ext cx="8064896" cy="60486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D:\Светлана\Desktop\РАБОЧИЙ СТОЛ\МУЗЕЙ ЗАБЫТЫХ ДЕРЕВЕНЬ\Открытие музея фото\c964e35b-f3e1-4590-b628-959967e114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005" y="764704"/>
            <a:ext cx="8960995" cy="50405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D:\Светлана\Desktop\РАБОЧИЙ СТОЛ\МУЗЕЙ ЗАБЫТЫХ ДЕРЕВЕНЬ\Открытие музея фото\ee31d5ea-36ff-4fbb-b45a-e2701170908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8576952" cy="48245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9</Words>
  <Application>Microsoft Office PowerPoint</Application>
  <PresentationFormat>Экран (4:3)</PresentationFormat>
  <Paragraphs>3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Открытие школьного музея  в МБОУ «Азевская ООШ»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Открытие школьного музея  в МБОУ «Азевская ООШ»</dc:title>
  <dc:creator>Светлана</dc:creator>
  <cp:lastModifiedBy>Светлана</cp:lastModifiedBy>
  <cp:revision>4</cp:revision>
  <dcterms:created xsi:type="dcterms:W3CDTF">2023-11-20T17:10:00Z</dcterms:created>
  <dcterms:modified xsi:type="dcterms:W3CDTF">2023-11-20T17:44:37Z</dcterms:modified>
</cp:coreProperties>
</file>